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a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b.xml" ContentType="application/vnd.openxmlformats-officedocument.presentationml.slide+xml"/>
  <Override PartName="/ppt/notesSlides/notesSlidea.xml" ContentType="application/vnd.openxmlformats-officedocument.presentationml.notesSlide+xml"/>
  <Override PartName="/ppt/slides/slidec.xml" ContentType="application/vnd.openxmlformats-officedocument.presentationml.slide+xml"/>
  <Override PartName="/ppt/notesSlides/notesSlideb.xml" ContentType="application/vnd.openxmlformats-officedocument.presentationml.notesSlide+xml"/>
  <Override PartName="/ppt/slides/slided.xml" ContentType="application/vnd.openxmlformats-officedocument.presentationml.slide+xml"/>
  <Override PartName="/ppt/notesSlides/notesSlidec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  <p:sldId id="265" r:id="RelId8"/>
    <p:sldId id="266" r:id="RelId9"/>
    <p:sldId id="267" r:id="RelId10"/>
    <p:sldId id="268" r:id="Rel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Relationship Type="http://schemas.openxmlformats.org/officeDocument/2006/relationships/slide" Target="/ppt/slides/slidea.xml" Id="RelId8" /><Relationship Type="http://schemas.openxmlformats.org/officeDocument/2006/relationships/slide" Target="/ppt/slides/slideb.xml" Id="RelId9" /><Relationship Type="http://schemas.openxmlformats.org/officeDocument/2006/relationships/slide" Target="/ppt/slides/slidec.xml" Id="RelId10" /><Relationship Type="http://schemas.openxmlformats.org/officeDocument/2006/relationships/slide" Target="/ppt/slides/slided.xml" Id="RelId11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media/imagec.png>
</file>

<file path=ppt/media/imaged.png>
</file>

<file path=ppt/media/imagee.png>
</file>

<file path=ppt/media/imagef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9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a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azureMap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b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donutChart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c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448c3286-cd90-47a0-a5c7-c83b819e6f77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a8953d4136ba4148" /><Relationship Type="http://schemas.openxmlformats.org/officeDocument/2006/relationships/slideLayout" Target="/ppt/slideLayouts/slideLayout8.xml" Id="R629c6b922b7a4cce" /><Relationship Type="http://schemas.openxmlformats.org/officeDocument/2006/relationships/hyperlink" Target="https://app.powerbi.com/groups/me/reports/448c3286-cd90-47a0-a5c7-c83b819e6f77/?pbi_source=PowerPoint" TargetMode="External" Id="RelId0" /><Relationship Type="http://schemas.openxmlformats.org/officeDocument/2006/relationships/image" Target="/ppt/media/image4.png" Id="imgId16647831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1034fbe9f7eb4e88" /><Relationship Type="http://schemas.openxmlformats.org/officeDocument/2006/relationships/slideLayout" Target="/ppt/slideLayouts/slideLayout8.xml" Id="R526cee74059e4fdd" /><Relationship Type="http://schemas.openxmlformats.org/officeDocument/2006/relationships/hyperlink" Target="https://app.powerbi.com/groups/me/reports/448c3286-cd90-47a0-a5c7-c83b819e6f77/?pbi_source=PowerPoint" TargetMode="External" Id="RelId1" /><Relationship Type="http://schemas.openxmlformats.org/officeDocument/2006/relationships/image" Target="/ppt/media/image5.png" Id="imgId166478318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bd7fc3c3f4c24ceb" /><Relationship Type="http://schemas.openxmlformats.org/officeDocument/2006/relationships/slideLayout" Target="/ppt/slideLayouts/slideLayout8.xml" Id="R92d999d812a9489d" /><Relationship Type="http://schemas.openxmlformats.org/officeDocument/2006/relationships/hyperlink" Target="https://app.powerbi.com/groups/me/reports/448c3286-cd90-47a0-a5c7-c83b819e6f77/?pbi_source=PowerPoint" TargetMode="External" Id="RelId2" /><Relationship Type="http://schemas.openxmlformats.org/officeDocument/2006/relationships/image" Target="/ppt/media/image6.png" Id="imgId166478319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2ea5c42f01b74e07" /><Relationship Type="http://schemas.openxmlformats.org/officeDocument/2006/relationships/slideLayout" Target="/ppt/slideLayouts/slideLayout8.xml" Id="Rd69e01964b2b439d" /><Relationship Type="http://schemas.openxmlformats.org/officeDocument/2006/relationships/hyperlink" Target="https://app.powerbi.com/groups/me/reports/448c3286-cd90-47a0-a5c7-c83b819e6f77/?pbi_source=PowerPoint" TargetMode="External" Id="RelId3" /><Relationship Type="http://schemas.openxmlformats.org/officeDocument/2006/relationships/image" Target="/ppt/media/image7.png" Id="imgId166478320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416c4f26515647a0" /><Relationship Type="http://schemas.openxmlformats.org/officeDocument/2006/relationships/slideLayout" Target="/ppt/slideLayouts/slideLayout8.xml" Id="R3e10f56712164a49" /><Relationship Type="http://schemas.openxmlformats.org/officeDocument/2006/relationships/hyperlink" Target="https://app.powerbi.com/groups/me/reports/448c3286-cd90-47a0-a5c7-c83b819e6f77/?pbi_source=PowerPoint" TargetMode="External" Id="RelId4" /><Relationship Type="http://schemas.openxmlformats.org/officeDocument/2006/relationships/image" Target="/ppt/media/image8.png" Id="imgId16647832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b10d83accba34184" /><Relationship Type="http://schemas.openxmlformats.org/officeDocument/2006/relationships/slideLayout" Target="/ppt/slideLayouts/slideLayout8.xml" Id="R81604069b0cc4b64" /><Relationship Type="http://schemas.openxmlformats.org/officeDocument/2006/relationships/hyperlink" Target="https://app.powerbi.com/groups/me/reports/448c3286-cd90-47a0-a5c7-c83b819e6f77/?pbi_source=PowerPoint" TargetMode="External" Id="RelId5" /><Relationship Type="http://schemas.openxmlformats.org/officeDocument/2006/relationships/image" Target="/ppt/media/image9.png" Id="imgId166478322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a8379464af5a4d06" /><Relationship Type="http://schemas.openxmlformats.org/officeDocument/2006/relationships/slideLayout" Target="/ppt/slideLayouts/slideLayout8.xml" Id="R00b0f91a3c9b4e6e" /><Relationship Type="http://schemas.openxmlformats.org/officeDocument/2006/relationships/hyperlink" Target="https://app.powerbi.com/groups/me/reports/448c3286-cd90-47a0-a5c7-c83b819e6f77/?pbi_source=PowerPoint" TargetMode="External" Id="RelId6" /><Relationship Type="http://schemas.openxmlformats.org/officeDocument/2006/relationships/image" Target="/ppt/media/imagea.png" Id="imgId166478323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943f351051794705" /><Relationship Type="http://schemas.openxmlformats.org/officeDocument/2006/relationships/slideLayout" Target="/ppt/slideLayouts/slideLayout8.xml" Id="R1d4e4cbd138f4cb8" /><Relationship Type="http://schemas.openxmlformats.org/officeDocument/2006/relationships/hyperlink" Target="https://app.powerbi.com/groups/me/reports/448c3286-cd90-47a0-a5c7-c83b819e6f77/?pbi_source=PowerPoint" TargetMode="External" Id="RelId7" /><Relationship Type="http://schemas.openxmlformats.org/officeDocument/2006/relationships/image" Target="/ppt/media/imageb.png" Id="imgId166478324" /></Relationships>
</file>

<file path=ppt/slides/_rels/slidea.xml.rels>&#65279;<?xml version="1.0" encoding="utf-8"?><Relationships xmlns="http://schemas.openxmlformats.org/package/2006/relationships"><Relationship Type="http://schemas.openxmlformats.org/officeDocument/2006/relationships/notesSlide" Target="/ppt/notesSlides/notesSlide9.xml" Id="Rb780af5dc9194cba" /><Relationship Type="http://schemas.openxmlformats.org/officeDocument/2006/relationships/slideLayout" Target="/ppt/slideLayouts/slideLayout8.xml" Id="R6e14fb412b024fa6" /><Relationship Type="http://schemas.openxmlformats.org/officeDocument/2006/relationships/hyperlink" Target="https://app.powerbi.com/groups/me/reports/448c3286-cd90-47a0-a5c7-c83b819e6f77/?pbi_source=PowerPoint" TargetMode="External" Id="RelId8" /><Relationship Type="http://schemas.openxmlformats.org/officeDocument/2006/relationships/image" Target="/ppt/media/imagec.png" Id="imgId166478325" /></Relationships>
</file>

<file path=ppt/slides/_rels/slideb.xml.rels>&#65279;<?xml version="1.0" encoding="utf-8"?><Relationships xmlns="http://schemas.openxmlformats.org/package/2006/relationships"><Relationship Type="http://schemas.openxmlformats.org/officeDocument/2006/relationships/notesSlide" Target="/ppt/notesSlides/notesSlidea.xml" Id="Rf11892dfde174392" /><Relationship Type="http://schemas.openxmlformats.org/officeDocument/2006/relationships/slideLayout" Target="/ppt/slideLayouts/slideLayout8.xml" Id="Rfd9c55c466af4505" /><Relationship Type="http://schemas.openxmlformats.org/officeDocument/2006/relationships/hyperlink" Target="https://app.powerbi.com/groups/me/reports/448c3286-cd90-47a0-a5c7-c83b819e6f77/?pbi_source=PowerPoint" TargetMode="External" Id="RelId9" /><Relationship Type="http://schemas.openxmlformats.org/officeDocument/2006/relationships/image" Target="/ppt/media/imaged.png" Id="imgId166478326" /></Relationships>
</file>

<file path=ppt/slides/_rels/slidec.xml.rels>&#65279;<?xml version="1.0" encoding="utf-8"?><Relationships xmlns="http://schemas.openxmlformats.org/package/2006/relationships"><Relationship Type="http://schemas.openxmlformats.org/officeDocument/2006/relationships/notesSlide" Target="/ppt/notesSlides/notesSlideb.xml" Id="R160160a92ea64f17" /><Relationship Type="http://schemas.openxmlformats.org/officeDocument/2006/relationships/slideLayout" Target="/ppt/slideLayouts/slideLayout8.xml" Id="Rd452da2366624c8c" /><Relationship Type="http://schemas.openxmlformats.org/officeDocument/2006/relationships/hyperlink" Target="https://app.powerbi.com/groups/me/reports/448c3286-cd90-47a0-a5c7-c83b819e6f77/?pbi_source=PowerPoint" TargetMode="External" Id="RelId10" /><Relationship Type="http://schemas.openxmlformats.org/officeDocument/2006/relationships/image" Target="/ppt/media/imagee.png" Id="imgId166478327" /></Relationships>
</file>

<file path=ppt/slides/_rels/slided.xml.rels>&#65279;<?xml version="1.0" encoding="utf-8"?><Relationships xmlns="http://schemas.openxmlformats.org/package/2006/relationships"><Relationship Type="http://schemas.openxmlformats.org/officeDocument/2006/relationships/notesSlide" Target="/ppt/notesSlides/notesSlidec.xml" Id="Re2e01f115c9f4d91" /><Relationship Type="http://schemas.openxmlformats.org/officeDocument/2006/relationships/slideLayout" Target="/ppt/slideLayouts/slideLayout8.xml" Id="R8146ddf1aeec4815" /><Relationship Type="http://schemas.openxmlformats.org/officeDocument/2006/relationships/hyperlink" Target="https://app.powerbi.com/groups/me/reports/448c3286-cd90-47a0-a5c7-c83b819e6f77/?pbi_source=PowerPoint" TargetMode="External" Id="RelId11" /><Relationship Type="http://schemas.openxmlformats.org/officeDocument/2006/relationships/image" Target="/ppt/media/imagef.png" Id="imgId166478328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TravelByStudents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8/28/2023 1:18:46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8/28/2023 1:14:10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lineChart ,azureMap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1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Snapshot by Campus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lineChart ,azureMap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1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Snapshot By Course  During Regular Semester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lineChart ,azureMap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1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Snapshot By Course  During Summer Semester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ColumnChart ,clusteredColumnChart ,clusteredColumnChart ,clusteredColumnChart ,textbox ,textbox ,textbox ,textbox ,pieChart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Distances Traveled By Course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ColumnChart ,clusteredColumnChart ,clusteredColumnChart ,clusteredColumnChart ,textbox ,textbox ,textbox ,textbox ,pieChart ,pieChart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Distances Traveled By Demographic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ColumnChart ,clusteredColumnChart ,clusteredColumnChart ,clusteredColumnChart ,textbox ,textbox ,textbox ,textbox ,pieChart ,pieChart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Distances Traveled By Modality</a:t>
            </a:r>
          </a:p>
        </p:txBody>
      </p:sp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zureMap ,azureMap. Please refer to the notes on this slide for details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Campuses vs Students Served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zureMap ,azureMap ,azureMap ,azureMap ,pieChart ,pieChart. Please refer to the notes on this slide for details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Case Study: CHM151</a:t>
            </a:r>
          </a:p>
        </p:txBody>
      </p:sp>
    </p:spTree>
    <p:clrMapOvr>
      <a:masterClrMapping xmlns:a="http://schemas.openxmlformats.org/drawingml/2006/main"/>
    </p:clrMapOvr>
  </p:cSld>
</p:sld>
</file>

<file path=ppt/slides/slidea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image ,image ,image ,textbox ,textbox. Please refer to the notes on this slide for details">
            <a:hlinkClick xmlns:r="http://schemas.openxmlformats.org/officeDocument/2006/relationships" xmlns:a="http://schemas.openxmlformats.org/drawingml/2006/main" r:id="RelId8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Modeling Results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b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zureMap ,azureMap ,azureMap ,azureMap ,azureMap. Please refer to the notes on this slide for details">
            <a:hlinkClick xmlns:r="http://schemas.openxmlformats.org/officeDocument/2006/relationships" xmlns:a="http://schemas.openxmlformats.org/drawingml/2006/main" r:id="RelId9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Expected Redistribution - Overall Campus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c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slicer ,actionButton ,donutChart ,tableEx ,tableEx ,tableEx ,slicer. Please refer to the notes on this slide for details">
            <a:hlinkClick xmlns:r="http://schemas.openxmlformats.org/officeDocument/2006/relationships" xmlns:a="http://schemas.openxmlformats.org/drawingml/2006/main" r:id="RelId1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Campus Impact on Existing Campuses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d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ctionButton ,tableEx ,slicer ,slicer ,lineChart. Please refer to the notes on this slide for details">
            <a:hlinkClick xmlns:r="http://schemas.openxmlformats.org/officeDocument/2006/relationships" xmlns:a="http://schemas.openxmlformats.org/drawingml/2006/main" r:id="RelId1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6647832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Campus Impact on EWC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